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4"/>
  </p:notesMasterIdLst>
  <p:sldIdLst>
    <p:sldId id="320" r:id="rId2"/>
    <p:sldId id="32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FE5"/>
    <a:srgbClr val="C4EAEE"/>
    <a:srgbClr val="35A9B6"/>
    <a:srgbClr val="4B15FA"/>
    <a:srgbClr val="6820DB"/>
    <a:srgbClr val="352F4B"/>
    <a:srgbClr val="CCD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94660"/>
  </p:normalViewPr>
  <p:slideViewPr>
    <p:cSldViewPr>
      <p:cViewPr varScale="1">
        <p:scale>
          <a:sx n="110" d="100"/>
          <a:sy n="110" d="100"/>
        </p:scale>
        <p:origin x="8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61A6-1211-40AF-8111-7E13DF3393FE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DFF32-22CA-4132-80A7-7C5D33E3D9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30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7685-D415-433A-B31B-F603804C8735}" type="datetimeFigureOut">
              <a:rPr lang="pt-BR" smtClean="0"/>
              <a:pPr/>
              <a:t>04/12/2019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269-D7FC-49A7-A470-5A77AC0BD3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79376" y="2492896"/>
            <a:ext cx="113052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SOBRE O SEBRAE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O Serviço de Apoio às Micro e Pequenas Empresas do Estado de Pernambuco é uma entidade privada sem fins lucrativos. Atuamos para apoiar os pequenos negócios, estimulando o empreendedorismo e a sustentabilidade dos empreendimentos, com foco em educação empreendedora, acesso a mercado, acesso à tecnologia e inovação, articulação de políticas públicas que criem um ambiente legal e mais favorável. </a:t>
            </a:r>
            <a:endParaRPr lang="pt-BR" sz="2000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Somos movidos em busca da excelência no desenvolvimento dos pequenos negócios, contribuindo para a construção de um país mais justo, competitivo e sustentável, acompanhando as mudanças do mundo para trazer as inovações e transformações que os novos tempos pedem.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0" y="1268760"/>
            <a:ext cx="12192000" cy="5184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Espaço Reservado para Conteúdo 9" descr="LAYOUTS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240536"/>
          </a:xfrm>
          <a:prstGeom prst="rect">
            <a:avLst/>
          </a:prstGeom>
        </p:spPr>
      </p:pic>
      <p:pic>
        <p:nvPicPr>
          <p:cNvPr id="10" name="Imagem 9" descr="LAYOUT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53336"/>
            <a:ext cx="12192000" cy="3772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495600" y="307477"/>
            <a:ext cx="85689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Resultado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 em 06/12/2019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pt-B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9092"/>
              </p:ext>
            </p:extLst>
          </p:nvPr>
        </p:nvGraphicFramePr>
        <p:xfrm>
          <a:off x="2319598" y="1484784"/>
          <a:ext cx="7552804" cy="14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006"/>
                <a:gridCol w="2904410"/>
                <a:gridCol w="1080120"/>
                <a:gridCol w="986706"/>
                <a:gridCol w="814660"/>
                <a:gridCol w="926902"/>
              </a:tblGrid>
              <a:tr h="38831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Espaço Ocupacional: Araripina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66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 de Conhecimentos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Entrevista Individual por Competências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Pontuação Final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5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ELVIO ARRUDA DE BARROS MELO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156,10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90961"/>
              </p:ext>
            </p:extLst>
          </p:nvPr>
        </p:nvGraphicFramePr>
        <p:xfrm>
          <a:off x="2319597" y="3068960"/>
          <a:ext cx="7552805" cy="14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408"/>
                <a:gridCol w="2904008"/>
                <a:gridCol w="1080120"/>
                <a:gridCol w="985871"/>
                <a:gridCol w="815050"/>
                <a:gridCol w="927348"/>
              </a:tblGrid>
              <a:tr h="38831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Espaço Ocupacional: Caruaru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66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 de Conhecimentos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Entrevista Individual por Competências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Pontuação Final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50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FABIANA DAYSE DE FRANÇA SANTOS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159,66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15712"/>
              </p:ext>
            </p:extLst>
          </p:nvPr>
        </p:nvGraphicFramePr>
        <p:xfrm>
          <a:off x="2315580" y="4653136"/>
          <a:ext cx="7560840" cy="1439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862"/>
                <a:gridCol w="2912351"/>
                <a:gridCol w="1085254"/>
                <a:gridCol w="1042955"/>
                <a:gridCol w="747293"/>
                <a:gridCol w="923125"/>
              </a:tblGrid>
              <a:tr h="32603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Espaço Ocupacional: Serra Talhada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20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 de Conhecimentos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Entrevista Individual por Competências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Pontuação Final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9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CAROLINA DO EGITO SALES DE FRANCA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90,55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153,55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9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SEBASTIÃO KLEBSON DE SOUSA MELO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9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79376" y="2492896"/>
            <a:ext cx="113052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SOBRE O SEBRAE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O Serviço de Apoio às Micro e Pequenas Empresas do Estado de Pernambuco é uma entidade privada sem fins lucrativos. Atuamos para apoiar os pequenos negócios, estimulando o empreendedorismo e a sustentabilidade dos empreendimentos, com foco em educação empreendedora, acesso a mercado, acesso à tecnologia e inovação, articulação de políticas públicas que criem um ambiente legal e mais favorável. </a:t>
            </a:r>
            <a:endParaRPr lang="pt-BR" sz="2000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Somos movidos em busca da excelência no desenvolvimento dos pequenos negócios, contribuindo para a construção de um país mais justo, competitivo e sustentável, acompanhando as mudanças do mundo para trazer as inovações e transformações que os novos tempos pedem.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0" y="1268760"/>
            <a:ext cx="12192000" cy="5184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Espaço Reservado para Conteúdo 9" descr="LAYOUTS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240536"/>
          </a:xfrm>
          <a:prstGeom prst="rect">
            <a:avLst/>
          </a:prstGeom>
        </p:spPr>
      </p:pic>
      <p:pic>
        <p:nvPicPr>
          <p:cNvPr id="10" name="Imagem 9" descr="LAYOUT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53336"/>
            <a:ext cx="12192000" cy="3772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495600" y="307477"/>
            <a:ext cx="85689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Resultado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 em 06/12/2019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pt-B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80959"/>
              </p:ext>
            </p:extLst>
          </p:nvPr>
        </p:nvGraphicFramePr>
        <p:xfrm>
          <a:off x="2063552" y="1556792"/>
          <a:ext cx="7704856" cy="3384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202"/>
                <a:gridCol w="3223246"/>
                <a:gridCol w="1073894"/>
                <a:gridCol w="920816"/>
                <a:gridCol w="784786"/>
                <a:gridCol w="892912"/>
              </a:tblGrid>
              <a:tr h="33719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Espaço Ocupacional: Recife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99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Nome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 de Conhecimentos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Entrevista Individual por Competências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Pontuação Final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 FERNANDO MENDONCA DE PAULA ROCHA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165,39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ALINE CRISTINE CAVALCANTI DA SILVA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90,56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164,06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ALLANA ROBERTA BORGES VILLARIM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77,78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154,78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CARLOS ELIAS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FILIPE SAMPAIO MAGALHÃES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147,56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LAURA DE ARRUDA MELO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77,78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146,78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0142000008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SUZZANA ROBERTA DE ALMEIDA GUEDES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145,17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4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0142000011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GABRIELA TAVARES DE ARAÚJO FRANÇA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5621</TotalTime>
  <Words>418</Words>
  <Application>Microsoft Office PowerPoint</Application>
  <PresentationFormat>Widescreen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 Unicode MS</vt:lpstr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de Fornecedores</dc:title>
  <dc:creator>Renata Dayana Azevedo Gonzaga dos Santos</dc:creator>
  <cp:lastModifiedBy>Concepção Concursos</cp:lastModifiedBy>
  <cp:revision>207</cp:revision>
  <cp:lastPrinted>2019-10-18T19:14:24Z</cp:lastPrinted>
  <dcterms:created xsi:type="dcterms:W3CDTF">2019-09-25T13:41:56Z</dcterms:created>
  <dcterms:modified xsi:type="dcterms:W3CDTF">2019-12-04T15:20:18Z</dcterms:modified>
</cp:coreProperties>
</file>